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  <p:sldMasterId id="2147483724" r:id="rId5"/>
    <p:sldMasterId id="2147483736" r:id="rId6"/>
  </p:sldMasterIdLst>
  <p:notesMasterIdLst>
    <p:notesMasterId r:id="rId32"/>
  </p:notesMasterIdLst>
  <p:sldIdLst>
    <p:sldId id="272" r:id="rId7"/>
    <p:sldId id="264" r:id="rId8"/>
    <p:sldId id="267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4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</p:sldIdLst>
  <p:sldSz cx="12192000" cy="6858000"/>
  <p:notesSz cx="6858000" cy="9144000"/>
  <p:custDataLst>
    <p:tags r:id="rId33"/>
  </p:custDataLst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cica Puschel Oyaneder" initials="JPO" lastIdx="2" clrIdx="0"/>
  <p:cmAuthor id="2" name="Brenda Aguilar Bastías" initials="BAB" lastIdx="1" clrIdx="1">
    <p:extLst>
      <p:ext uri="{19B8F6BF-5375-455C-9EA6-DF929625EA0E}">
        <p15:presenceInfo xmlns:p15="http://schemas.microsoft.com/office/powerpoint/2012/main" userId="S-1-5-21-1538672992-175319928-926709054-1926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6600"/>
    <a:srgbClr val="E30513"/>
    <a:srgbClr val="9966FF"/>
    <a:srgbClr val="3399FF"/>
    <a:srgbClr val="66CCFF"/>
    <a:srgbClr val="FFCC66"/>
    <a:srgbClr val="826300"/>
    <a:srgbClr val="CCFF99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153" autoAdjust="0"/>
  </p:normalViewPr>
  <p:slideViewPr>
    <p:cSldViewPr snapToGrid="0" snapToObjects="1" showGuides="1">
      <p:cViewPr varScale="1">
        <p:scale>
          <a:sx n="66" d="100"/>
          <a:sy n="66" d="100"/>
        </p:scale>
        <p:origin x="900" y="72"/>
      </p:cViewPr>
      <p:guideLst>
        <p:guide orient="horz" pos="4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DEB02-3FA3-45CA-A207-F6B27ABB3F2A}" type="datetimeFigureOut">
              <a:rPr lang="es-CL" smtClean="0"/>
              <a:t>07-07-2020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24595-A612-427C-89B0-BCF49485A72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48254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436" y="2060851"/>
            <a:ext cx="7018965" cy="1470025"/>
          </a:xfrm>
        </p:spPr>
        <p:txBody>
          <a:bodyPr>
            <a:noAutofit/>
          </a:bodyPr>
          <a:lstStyle>
            <a:lvl1pPr algn="l">
              <a:defRPr sz="3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07436" y="3861048"/>
            <a:ext cx="7018965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4608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5360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35360" y="612775"/>
            <a:ext cx="7315200" cy="4114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35360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7688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950040" cy="11430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1307651" cy="4525963"/>
          </a:xfrm>
          <a:solidFill>
            <a:schemeClr val="bg1"/>
          </a:solidFill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6A501-A71D-4BA1-93E8-6382AFCBE255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2039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solidFill>
            <a:schemeClr val="bg1"/>
          </a:solidFill>
        </p:spPr>
        <p:txBody>
          <a:bodyPr vert="eaVert">
            <a:normAutofit/>
          </a:bodyPr>
          <a:lstStyle>
            <a:lvl1pPr>
              <a:defRPr sz="36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solidFill>
            <a:schemeClr val="bg1"/>
          </a:solidFill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18389-F744-47E3-9287-F0929E40EB32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877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ítulo 1"/>
          <p:cNvSpPr>
            <a:spLocks noGrp="1"/>
          </p:cNvSpPr>
          <p:nvPr>
            <p:ph type="title"/>
          </p:nvPr>
        </p:nvSpPr>
        <p:spPr>
          <a:xfrm>
            <a:off x="609603" y="225287"/>
            <a:ext cx="5678421" cy="1017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609600" y="1600203"/>
            <a:ext cx="6062464" cy="452596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fld id="{907F1A1B-8E6C-46E3-88C5-8EE0A17DC0EC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513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ítulo 1"/>
          <p:cNvSpPr>
            <a:spLocks noGrp="1"/>
          </p:cNvSpPr>
          <p:nvPr>
            <p:ph type="title"/>
          </p:nvPr>
        </p:nvSpPr>
        <p:spPr>
          <a:xfrm>
            <a:off x="609602" y="225287"/>
            <a:ext cx="6984153" cy="1017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2800" b="1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fld id="{8162FF7F-5580-4FFF-B66C-DE0EBA9E2D92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Marcador de contenido 2"/>
          <p:cNvSpPr>
            <a:spLocks noGrp="1"/>
          </p:cNvSpPr>
          <p:nvPr>
            <p:ph idx="13"/>
          </p:nvPr>
        </p:nvSpPr>
        <p:spPr>
          <a:xfrm>
            <a:off x="609602" y="1470273"/>
            <a:ext cx="7143708" cy="4658196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0769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6132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118581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00C49D-5BE4-495E-BC27-B7459512B370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3"/>
          </p:nvPr>
        </p:nvSpPr>
        <p:spPr>
          <a:xfrm>
            <a:off x="609600" y="1600203"/>
            <a:ext cx="10972800" cy="4525963"/>
          </a:xfrm>
        </p:spPr>
        <p:txBody>
          <a:bodyPr>
            <a:normAutofit/>
          </a:bodyPr>
          <a:lstStyle>
            <a:lvl1pPr>
              <a:buClr>
                <a:schemeClr val="accent6">
                  <a:lumMod val="75000"/>
                </a:schemeClr>
              </a:buClr>
              <a:defRPr sz="2800"/>
            </a:lvl1pPr>
            <a:lvl2pPr>
              <a:buClr>
                <a:schemeClr val="accent6">
                  <a:lumMod val="75000"/>
                </a:schemeClr>
              </a:buClr>
              <a:defRPr sz="2400"/>
            </a:lvl2pPr>
            <a:lvl3pPr>
              <a:buClr>
                <a:schemeClr val="accent6">
                  <a:lumMod val="75000"/>
                </a:schemeClr>
              </a:buClr>
              <a:defRPr sz="2000"/>
            </a:lvl3pPr>
            <a:lvl4pPr>
              <a:buClr>
                <a:schemeClr val="accent6">
                  <a:lumMod val="75000"/>
                </a:schemeClr>
              </a:buClr>
              <a:defRPr sz="1800"/>
            </a:lvl4pPr>
            <a:lvl5pPr>
              <a:buClr>
                <a:schemeClr val="accent6">
                  <a:lumMod val="75000"/>
                </a:schemeClr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6498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78891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4A1258-E206-4367-A7C4-BEF21181100F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609600" y="1600203"/>
            <a:ext cx="5386917" cy="452596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4"/>
          </p:nvPr>
        </p:nvSpPr>
        <p:spPr>
          <a:xfrm>
            <a:off x="6195484" y="1600203"/>
            <a:ext cx="5386917" cy="452596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4088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70709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87E76A-E803-46F1-B562-CFBE34FFAE8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contenido 2"/>
          <p:cNvSpPr>
            <a:spLocks noGrp="1"/>
          </p:cNvSpPr>
          <p:nvPr>
            <p:ph idx="13"/>
          </p:nvPr>
        </p:nvSpPr>
        <p:spPr>
          <a:xfrm>
            <a:off x="609600" y="2240154"/>
            <a:ext cx="5386917" cy="392515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4"/>
          </p:nvPr>
        </p:nvSpPr>
        <p:spPr>
          <a:xfrm>
            <a:off x="6195484" y="2240154"/>
            <a:ext cx="5386917" cy="392515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400"/>
            </a:lvl1pPr>
            <a:lvl2pPr>
              <a:buClr>
                <a:srgbClr val="C00000"/>
              </a:buClr>
              <a:defRPr sz="2000"/>
            </a:lvl2pPr>
            <a:lvl3pPr>
              <a:buClr>
                <a:srgbClr val="C00000"/>
              </a:buClr>
              <a:defRPr sz="1800"/>
            </a:lvl3pPr>
            <a:lvl4pPr>
              <a:buClr>
                <a:srgbClr val="C00000"/>
              </a:buClr>
              <a:defRPr sz="1600"/>
            </a:lvl4pPr>
            <a:lvl5pPr>
              <a:buClr>
                <a:srgbClr val="C00000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325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23952" y="1882238"/>
            <a:ext cx="7773888" cy="147002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s-ES_tradnl" dirty="0"/>
              <a:t>Clic para editar título</a:t>
            </a:r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9171" y="5575029"/>
            <a:ext cx="6525684" cy="4667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C00000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Haga clic para modificar el texto</a:t>
            </a:r>
          </a:p>
        </p:txBody>
      </p:sp>
      <p:sp>
        <p:nvSpPr>
          <p:cNvPr id="10" name="Marcador de texto 6"/>
          <p:cNvSpPr>
            <a:spLocks noGrp="1"/>
          </p:cNvSpPr>
          <p:nvPr>
            <p:ph type="body" sz="quarter" idx="11" hasCustomPrompt="1"/>
          </p:nvPr>
        </p:nvSpPr>
        <p:spPr>
          <a:xfrm>
            <a:off x="655165" y="3789040"/>
            <a:ext cx="5568619" cy="915894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Haga clic para modificar el texto</a:t>
            </a:r>
          </a:p>
        </p:txBody>
      </p:sp>
    </p:spTree>
    <p:extLst>
      <p:ext uri="{BB962C8B-B14F-4D97-AF65-F5344CB8AC3E}">
        <p14:creationId xmlns:p14="http://schemas.microsoft.com/office/powerpoint/2010/main" val="1198677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8750763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FFA45-346E-4980-AF9A-A31465532D2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096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6ACDE3-00E0-482C-BD57-480E0B80EA5D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269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/>
          <a:lstStyle>
            <a:lvl1pPr>
              <a:buClr>
                <a:srgbClr val="C00000"/>
              </a:buClr>
              <a:defRPr sz="3200"/>
            </a:lvl1pPr>
            <a:lvl2pPr>
              <a:buClr>
                <a:srgbClr val="C00000"/>
              </a:buClr>
              <a:defRPr sz="2800"/>
            </a:lvl2pPr>
            <a:lvl3pPr>
              <a:buClr>
                <a:srgbClr val="C00000"/>
              </a:buClr>
              <a:defRPr sz="2400"/>
            </a:lvl3pPr>
            <a:lvl4pPr>
              <a:buClr>
                <a:srgbClr val="C00000"/>
              </a:buClr>
              <a:defRPr sz="2000"/>
            </a:lvl4pPr>
            <a:lvl5pPr>
              <a:buClr>
                <a:srgbClr val="C00000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F14001-48C1-4A64-89FF-3B5C88FE6EE0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45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430C2F-D135-4589-960E-CC36AC5DF09B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6090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220755" cy="11430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0742BF-303D-4FBC-ADE5-A2B9CBE7312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123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862885"/>
            <a:ext cx="2743200" cy="526328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862885"/>
            <a:ext cx="8026400" cy="526328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947419-DCB9-4A4D-A23F-293696ADFFD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5852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31552" y="1340768"/>
            <a:ext cx="6282635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_tradnl"/>
              <a:t>Clic para editar título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600" y="3407035"/>
            <a:ext cx="6104587" cy="11765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dirty="0"/>
              <a:t>Haga clic para modificar el estilo de subtítulo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7233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9602" y="1600203"/>
            <a:ext cx="6413679" cy="4525963"/>
          </a:xfrm>
          <a:solidFill>
            <a:schemeClr val="bg1"/>
          </a:solidFill>
        </p:spPr>
        <p:txBody>
          <a:bodyPr/>
          <a:lstStyle>
            <a:lvl1pPr>
              <a:buClr>
                <a:srgbClr val="C00000"/>
              </a:buClr>
              <a:defRPr/>
            </a:lvl1pPr>
            <a:lvl2pPr>
              <a:buClr>
                <a:srgbClr val="C00000"/>
              </a:buClr>
              <a:defRPr/>
            </a:lvl2pPr>
            <a:lvl3pPr>
              <a:buClr>
                <a:srgbClr val="C00000"/>
              </a:buClr>
              <a:defRPr/>
            </a:lvl3pPr>
            <a:lvl4pPr>
              <a:buClr>
                <a:srgbClr val="C00000"/>
              </a:buClr>
              <a:defRPr/>
            </a:lvl4pPr>
            <a:lvl5pPr>
              <a:buClr>
                <a:srgbClr val="C00000"/>
              </a:buClr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pPr>
              <a:defRPr/>
            </a:pPr>
            <a:fld id="{E9DD19DA-5F3A-4EAE-80B4-21B016BBFBB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9472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1122791"/>
            <a:ext cx="600868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674897"/>
            <a:ext cx="60086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87602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95004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pPr>
              <a:defRPr/>
            </a:pPr>
            <a:fld id="{AF3F30C4-FB92-48D3-8EEF-57B2F8FCB4EA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6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idx="1"/>
          </p:nvPr>
        </p:nvSpPr>
        <p:spPr>
          <a:xfrm>
            <a:off x="352024" y="1600203"/>
            <a:ext cx="586417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chemeClr val="accent6">
                  <a:lumMod val="75000"/>
                </a:schemeClr>
              </a:buClr>
              <a:defRPr/>
            </a:lvl1pPr>
            <a:lvl2pPr>
              <a:buClr>
                <a:schemeClr val="accent6">
                  <a:lumMod val="75000"/>
                </a:schemeClr>
              </a:buClr>
              <a:defRPr/>
            </a:lvl2pPr>
            <a:lvl3pPr>
              <a:buClr>
                <a:schemeClr val="accent6">
                  <a:lumMod val="75000"/>
                </a:schemeClr>
              </a:buClr>
              <a:defRPr/>
            </a:lvl3pPr>
            <a:lvl4pPr>
              <a:buClr>
                <a:schemeClr val="accent6">
                  <a:lumMod val="75000"/>
                </a:schemeClr>
              </a:buClr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6" name="Marcador de título 1"/>
          <p:cNvSpPr>
            <a:spLocks noGrp="1"/>
          </p:cNvSpPr>
          <p:nvPr>
            <p:ph type="title"/>
          </p:nvPr>
        </p:nvSpPr>
        <p:spPr>
          <a:xfrm>
            <a:off x="352025" y="218942"/>
            <a:ext cx="6087412" cy="1171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 b="1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43290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845712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solidFill>
            <a:schemeClr val="bg1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  <a:solidFill>
            <a:schemeClr val="bg1"/>
          </a:solidFill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10" name="Marcador de contenido 2"/>
          <p:cNvSpPr>
            <a:spLocks noGrp="1"/>
          </p:cNvSpPr>
          <p:nvPr>
            <p:ph idx="13"/>
          </p:nvPr>
        </p:nvSpPr>
        <p:spPr>
          <a:xfrm>
            <a:off x="609600" y="2292353"/>
            <a:ext cx="5386917" cy="383381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4"/>
          </p:nvPr>
        </p:nvSpPr>
        <p:spPr>
          <a:xfrm>
            <a:off x="6195484" y="2348709"/>
            <a:ext cx="5386917" cy="383381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8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pPr>
              <a:defRPr/>
            </a:pPr>
            <a:fld id="{89B82A53-7FF0-46A9-86BA-EC87E449DCC0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607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99410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5168723" y="273053"/>
            <a:ext cx="6413679" cy="5885657"/>
          </a:xfrm>
          <a:solidFill>
            <a:schemeClr val="bg1"/>
          </a:solidFill>
        </p:spPr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  <a:lvl2pPr>
              <a:buClr>
                <a:schemeClr val="accent6">
                  <a:lumMod val="75000"/>
                </a:schemeClr>
              </a:buClr>
              <a:defRPr/>
            </a:lvl2pPr>
            <a:lvl3pPr>
              <a:buClr>
                <a:schemeClr val="accent6">
                  <a:lumMod val="75000"/>
                </a:schemeClr>
              </a:buClr>
              <a:defRPr/>
            </a:lvl3pPr>
            <a:lvl4pPr>
              <a:buClr>
                <a:schemeClr val="accent6">
                  <a:lumMod val="75000"/>
                </a:schemeClr>
              </a:buClr>
              <a:defRPr/>
            </a:lvl4pPr>
            <a:lvl5pPr>
              <a:buClr>
                <a:schemeClr val="accent6">
                  <a:lumMod val="75000"/>
                </a:schemeClr>
              </a:buClr>
              <a:defRPr/>
            </a:lvl5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pPr>
              <a:defRPr/>
            </a:pPr>
            <a:fld id="{B262B6C3-C7FD-446C-A343-718C7386A2F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0056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solidFill>
            <a:schemeClr val="bg1"/>
          </a:solidFill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</p:spPr>
        <p:txBody>
          <a:bodyPr/>
          <a:lstStyle/>
          <a:p>
            <a:pPr>
              <a:defRPr/>
            </a:pPr>
            <a:fld id="{B39DE5F4-3E1B-4198-BDCA-917D2E7E9DB7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</p:spPr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</p:spPr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518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solidFill>
            <a:schemeClr val="bg1"/>
          </a:solidFill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2202-C916-429B-ABFE-9F5C82CC0D11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515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solidFill>
            <a:schemeClr val="bg1"/>
          </a:solidFill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81040-0075-45BC-A0C0-F7AB864F00E1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373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774432" cy="1143000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047BD-EECB-40EE-B999-05CEB9B10464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contenido 2"/>
          <p:cNvSpPr>
            <a:spLocks noGrp="1"/>
          </p:cNvSpPr>
          <p:nvPr>
            <p:ph idx="13"/>
          </p:nvPr>
        </p:nvSpPr>
        <p:spPr>
          <a:xfrm>
            <a:off x="609600" y="1600203"/>
            <a:ext cx="7118581" cy="4525963"/>
          </a:xfrm>
        </p:spPr>
        <p:txBody>
          <a:bodyPr>
            <a:normAutofit/>
          </a:bodyPr>
          <a:lstStyle>
            <a:lvl1pPr>
              <a:buClr>
                <a:schemeClr val="accent6">
                  <a:lumMod val="75000"/>
                </a:schemeClr>
              </a:buClr>
              <a:defRPr sz="3200"/>
            </a:lvl1pPr>
            <a:lvl2pPr>
              <a:buClr>
                <a:schemeClr val="accent6">
                  <a:lumMod val="75000"/>
                </a:schemeClr>
              </a:buClr>
              <a:defRPr sz="2800"/>
            </a:lvl2pPr>
            <a:lvl3pPr>
              <a:buClr>
                <a:schemeClr val="accent6">
                  <a:lumMod val="75000"/>
                </a:schemeClr>
              </a:buClr>
              <a:defRPr sz="2400"/>
            </a:lvl3pPr>
            <a:lvl4pPr>
              <a:buClr>
                <a:schemeClr val="accent6">
                  <a:lumMod val="75000"/>
                </a:schemeClr>
              </a:buClr>
              <a:defRPr sz="2000"/>
            </a:lvl4pPr>
            <a:lvl5pPr>
              <a:buClr>
                <a:schemeClr val="accent6">
                  <a:lumMod val="75000"/>
                </a:schemeClr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9391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981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ítulo 1"/>
          <p:cNvSpPr>
            <a:spLocks noGrp="1"/>
          </p:cNvSpPr>
          <p:nvPr>
            <p:ph type="title"/>
          </p:nvPr>
        </p:nvSpPr>
        <p:spPr>
          <a:xfrm>
            <a:off x="352025" y="341791"/>
            <a:ext cx="7023652" cy="7589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3200" b="1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0040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8132" y="3131893"/>
            <a:ext cx="7914752" cy="1362075"/>
          </a:xfrm>
        </p:spPr>
        <p:txBody>
          <a:bodyPr anchor="t">
            <a:noAutofit/>
          </a:bodyPr>
          <a:lstStyle>
            <a:lvl1pPr algn="l">
              <a:defRPr sz="3200" b="1" cap="all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68132" y="1631704"/>
            <a:ext cx="791475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05495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678421" cy="1143000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79304-1CB7-4445-9E24-AAD9EEFB4577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609600" y="1600203"/>
            <a:ext cx="5386917" cy="4525963"/>
          </a:xfrm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Marcador de contenido 2"/>
          <p:cNvSpPr>
            <a:spLocks noGrp="1"/>
          </p:cNvSpPr>
          <p:nvPr>
            <p:ph idx="14"/>
          </p:nvPr>
        </p:nvSpPr>
        <p:spPr>
          <a:xfrm>
            <a:off x="6288021" y="1600202"/>
            <a:ext cx="5568619" cy="4525963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13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11F8-B7F6-4D6A-BAE7-5C9800D2E2C3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Marcador de contenido 2"/>
          <p:cNvSpPr>
            <a:spLocks noGrp="1"/>
          </p:cNvSpPr>
          <p:nvPr>
            <p:ph idx="13"/>
          </p:nvPr>
        </p:nvSpPr>
        <p:spPr>
          <a:xfrm>
            <a:off x="4808943" y="1435101"/>
            <a:ext cx="7143708" cy="4658196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400"/>
            </a:lvl2pPr>
            <a:lvl3pPr>
              <a:buClr>
                <a:srgbClr val="C00000"/>
              </a:buClr>
              <a:defRPr sz="2000"/>
            </a:lvl3pPr>
            <a:lvl4pPr>
              <a:buClr>
                <a:srgbClr val="C00000"/>
              </a:buClr>
              <a:defRPr sz="1800"/>
            </a:lvl4pPr>
            <a:lvl5pPr>
              <a:buClr>
                <a:srgbClr val="C00000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6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3.jpe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6667-4B74-4987-9E3E-01C44A2374D1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8A26A9-4CC1-7B46-A07C-EA4FE24DAAB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.jpg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0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20" r:id="rId2"/>
    <p:sldLayoutId id="2147483715" r:id="rId3"/>
    <p:sldLayoutId id="2147483710" r:id="rId4"/>
    <p:sldLayoutId id="2147483747" r:id="rId5"/>
    <p:sldLayoutId id="2147483723" r:id="rId6"/>
    <p:sldLayoutId id="2147483711" r:id="rId7"/>
    <p:sldLayoutId id="2147483712" r:id="rId8"/>
    <p:sldLayoutId id="2147483716" r:id="rId9"/>
    <p:sldLayoutId id="2147483717" r:id="rId10"/>
    <p:sldLayoutId id="2147483718" r:id="rId11"/>
    <p:sldLayoutId id="2147483719" r:id="rId12"/>
    <p:sldLayoutId id="2147483721" r:id="rId13"/>
    <p:sldLayoutId id="2147483722" r:id="rId14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PT6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1005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8AA70DC-B5A8-43B0-B9DB-3E99EF7D23A8}" type="datetime1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07/07/2020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9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F6600"/>
        </a:buClr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6">
            <a:lumMod val="75000"/>
          </a:schemeClr>
        </a:buClr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74E07-CE98-4884-9992-BC8612472B77}" type="datetime1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07/07/2020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48D-0EF5-8749-83AA-2DC4BBA24FC9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9" name="Imagen 8" descr="PPT5.jp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3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CL" dirty="0"/>
              <a:t>Presentación y Demostración del Prototipo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2929171" y="5141711"/>
            <a:ext cx="6525684" cy="900044"/>
          </a:xfrm>
        </p:spPr>
        <p:txBody>
          <a:bodyPr/>
          <a:lstStyle/>
          <a:p>
            <a:r>
              <a:rPr lang="es-ES" dirty="0"/>
              <a:t>Integrantes:</a:t>
            </a:r>
          </a:p>
          <a:p>
            <a:r>
              <a:rPr lang="es-CL" dirty="0"/>
              <a:t>Víctor Almonacid - Sebastián Vásquez - Pablo Abaroa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L" b="1" dirty="0"/>
              <a:t>Unidad de aprendizaje 3: </a:t>
            </a:r>
            <a:r>
              <a:rPr lang="es-ES" b="1" dirty="0"/>
              <a:t> Implementación De Prototipo De Proyecto De Software</a:t>
            </a:r>
            <a:endParaRPr lang="es-CL" b="1" dirty="0"/>
          </a:p>
        </p:txBody>
      </p:sp>
    </p:spTree>
    <p:extLst>
      <p:ext uri="{BB962C8B-B14F-4D97-AF65-F5344CB8AC3E}">
        <p14:creationId xmlns:p14="http://schemas.microsoft.com/office/powerpoint/2010/main" val="162043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Baldes a Cosechar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3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0"/>
            <a:ext cx="2373958" cy="48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Escanear Balde a Cosechar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3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1"/>
            <a:ext cx="2373958" cy="48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051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Menú Principal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</a:t>
            </a:r>
            <a:r>
              <a:rPr lang="es-CL" sz="2000">
                <a:solidFill>
                  <a:schemeClr val="tx1">
                    <a:lumMod val="75000"/>
                    <a:lumOff val="25000"/>
                  </a:schemeClr>
                </a:solidFill>
              </a:rPr>
              <a:t>de Producción</a:t>
            </a: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3528" y="1177424"/>
            <a:ext cx="2344383" cy="4901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16349" y="1210721"/>
            <a:ext cx="2220799" cy="48346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EB16EA-274C-455B-82A3-1AA447FD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70311" y="1177422"/>
            <a:ext cx="2344383" cy="49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87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Perfil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2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1"/>
            <a:ext cx="2373957" cy="483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2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Administrar Cuotas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3528" y="1177424"/>
            <a:ext cx="2344382" cy="4901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3016" y="1210721"/>
            <a:ext cx="2127464" cy="48346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EB16EA-274C-455B-82A3-1AA447FD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70311" y="1177422"/>
            <a:ext cx="2344382" cy="49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67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Escanear lote/Inspeccionar Lote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77424"/>
            <a:ext cx="2344383" cy="4901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41653" y="1210721"/>
            <a:ext cx="2282651" cy="483460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2EA1A-A882-49FD-A3B3-810E7B82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4916" y="2202711"/>
            <a:ext cx="1814285" cy="38426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7F24B5-1B28-497C-80D2-DEEE702B7F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48268" y="2211297"/>
            <a:ext cx="1829817" cy="38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Administrar Sepas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2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2"/>
            <a:ext cx="2373957" cy="4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3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Administrar Trabajadores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3"/>
            <a:ext cx="2344382" cy="49232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2"/>
            <a:ext cx="2373956" cy="48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89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Producción Trabajadores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3"/>
            <a:ext cx="2344382" cy="49232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3"/>
            <a:ext cx="2373956" cy="48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41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Baldes a Inspeccionar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3"/>
            <a:ext cx="2344382" cy="492320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3"/>
            <a:ext cx="2373955" cy="48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s-ES" sz="3200" dirty="0"/>
              <a:t>M</a:t>
            </a:r>
            <a:r>
              <a:rPr lang="es-CL" sz="3200" dirty="0"/>
              <a:t>ercado Actual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E0D3-51B3-8D47-9FA0-6C6BA96BAD74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297AB2-DED1-43C4-A769-5E76D555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743076"/>
            <a:ext cx="5954697" cy="33718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D5E371-7A7E-4231-BA27-EF67F24A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743076"/>
            <a:ext cx="5524500" cy="33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Escanear balde a Inspeccionar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Producción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78767" y="1177424"/>
            <a:ext cx="2333904" cy="49012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20246" y="1210721"/>
            <a:ext cx="2013004" cy="483460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6EB16EA-274C-455B-82A3-1AA447FD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675550" y="1177422"/>
            <a:ext cx="2333904" cy="490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56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Web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</a:t>
            </a:r>
            <a:r>
              <a:rPr lang="es-CL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Calidad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7BD235-7620-462B-98C8-2FA8844D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2206090"/>
            <a:ext cx="7639019" cy="40711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BF9BEC-F46D-4D29-8DA2-B92238F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7" y="2206090"/>
            <a:ext cx="3816408" cy="21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85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Web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Menú Principal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Calidad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7BD235-7620-462B-98C8-2FA8844D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5600" y="2206090"/>
            <a:ext cx="7639018" cy="407116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BF9BEC-F46D-4D29-8DA2-B92238F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87" y="2206090"/>
            <a:ext cx="3816408" cy="21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84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Web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Ver Trabajadores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Calidad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7BD235-7620-462B-98C8-2FA8844D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5600" y="2206090"/>
            <a:ext cx="7639018" cy="40711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BF9BEC-F46D-4D29-8DA2-B92238F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287" y="2249672"/>
            <a:ext cx="3816408" cy="205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7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Web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Ver Jefe de Producción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Calidad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7BD235-7620-462B-98C8-2FA8844D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5600" y="2206090"/>
            <a:ext cx="7639018" cy="40711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BF9BEC-F46D-4D29-8DA2-B92238F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288" y="2206090"/>
            <a:ext cx="3816406" cy="21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18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16581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Web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38608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Ver Producción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Jefe de Calidad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47BD235-7620-462B-98C8-2FA8844D0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65600" y="2206090"/>
            <a:ext cx="7639018" cy="40711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BF9BEC-F46D-4D29-8DA2-B92238F7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288" y="2206090"/>
            <a:ext cx="3816406" cy="214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7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s-CL" sz="3200" dirty="0"/>
              <a:t>Problema Detectado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E0D3-51B3-8D47-9FA0-6C6BA96BAD74}" type="slidenum">
              <a:rPr lang="es-ES" smtClean="0"/>
              <a:t>3</a:t>
            </a:fld>
            <a:endParaRPr lang="es-ES"/>
          </a:p>
        </p:txBody>
      </p:sp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26E80CD4-03F0-47C9-B0EB-0886B9EADE4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97E5DE-E275-44AD-B36A-6EA94831D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1647825"/>
            <a:ext cx="6010275" cy="373916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8558275-0F31-445C-B9AF-E21ACEB9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499" y="1647825"/>
            <a:ext cx="3739169" cy="37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4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s-ES" sz="3200" dirty="0"/>
              <a:t>Solución Propuesta</a:t>
            </a:r>
            <a:endParaRPr lang="es-CL" sz="320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E0D3-51B3-8D47-9FA0-6C6BA96BAD74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contenido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9B8A613-680A-4B4A-A3E2-73A9309D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2409825"/>
            <a:ext cx="3238500" cy="3238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B524BF-C2BF-4CDC-8DCE-B425CCAE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37" y="1779015"/>
            <a:ext cx="7400925" cy="41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4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</a:t>
            </a:r>
            <a:r>
              <a:rPr lang="es-CL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Login</a:t>
            </a:r>
            <a:endParaRPr lang="es-CL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Trabajador/Jefe de Producción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45" y="1166421"/>
            <a:ext cx="2354909" cy="49232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0718"/>
            <a:ext cx="2373961" cy="48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Menú Principal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1"/>
            <a:ext cx="2344383" cy="492320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18"/>
            <a:ext cx="2373960" cy="48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8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Perfil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3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19"/>
            <a:ext cx="2373960" cy="48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Baldes Sembrados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3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19"/>
            <a:ext cx="2373959" cy="483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3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25825-B1DE-1B44-BAFE-9EA3DBC1CEE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11087" y="274638"/>
            <a:ext cx="61540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L" dirty="0"/>
              <a:t>Android</a:t>
            </a:r>
          </a:p>
        </p:txBody>
      </p:sp>
      <p:sp>
        <p:nvSpPr>
          <p:cNvPr id="5" name="Marcador de contenido 4"/>
          <p:cNvSpPr txBox="1">
            <a:spLocks/>
          </p:cNvSpPr>
          <p:nvPr/>
        </p:nvSpPr>
        <p:spPr>
          <a:xfrm>
            <a:off x="508000" y="1179176"/>
            <a:ext cx="8229600" cy="29573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Pantalla: Escanear Balde a Sembrar</a:t>
            </a:r>
          </a:p>
          <a:p>
            <a:r>
              <a:rPr lang="es-C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Usuario: Trabajador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803A508-AA1E-4E40-A61A-49D2B4CECB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7808" y="1166422"/>
            <a:ext cx="2344383" cy="49232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330E606-DD79-4A5B-90F0-4B871C14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210720"/>
            <a:ext cx="2373959" cy="483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212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ARTICULATE_PROJECT_OPEN" val="0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Escriba el nombre de la instancia  de participación o tema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Índice de Contenido&amp;quot;&quot;/&gt;&lt;property id=&quot;20307&quot; value=&quot;262&quot;/&gt;&lt;/object&gt;&lt;object type=&quot;3&quot; unique_id=&quot;10010&quot;&gt;&lt;property id=&quot;20148&quot; value=&quot;5&quot;/&gt;&lt;property id=&quot;20300&quot; value=&quot;Slide 7 - &amp;quot;Escriba el nombre de la instancia  de participación o tema&amp;quot;&quot;/&gt;&lt;property id=&quot;20307&quot; value=&quot;261&quot;/&gt;&lt;/object&gt;&lt;object type=&quot;3&quot; unique_id=&quot;10089&quot;&gt;&lt;property id=&quot;20148&quot; value=&quot;5&quot;/&gt;&lt;property id=&quot;20300&quot; value=&quot;Slide 3 - &amp;quot;Presentación de temas: &amp;quot;&quot;/&gt;&lt;property id=&quot;20307&quot; value=&quot;263&quot;/&gt;&lt;/object&gt;&lt;object type=&quot;3&quot; unique_id=&quot;10125&quot;&gt;&lt;property id=&quot;20148&quot; value=&quot;5&quot;/&gt;&lt;property id=&quot;20300&quot; value=&quot;Slide 4 - &amp;quot;Tema 1: Alteraciones bioquímicas&amp;quot;&quot;/&gt;&lt;property id=&quot;20307&quot; value=&quot;264&quot;/&gt;&lt;/object&gt;&lt;object type=&quot;3&quot; unique_id=&quot;10126&quot;&gt;&lt;property id=&quot;20148&quot; value=&quot;5&quot;/&gt;&lt;property id=&quot;20300&quot; value=&quot;Slide 5 - &amp;quot;Conclusiones&amp;quot;&quot;/&gt;&lt;property id=&quot;20307&quot; value=&quot;265&quot;/&gt;&lt;/object&gt;&lt;object type=&quot;3&quot; unique_id=&quot;10127&quot;&gt;&lt;property id=&quot;20148&quot; value=&quot;5&quot;/&gt;&lt;property id=&quot;20300&quot; value=&quot;Slide 6 - &amp;quot;Bibliografía&amp;quot;&quot;/&gt;&lt;property id=&quot;20307&quot; value=&quot;266&quot;/&gt;&lt;/object&gt;&lt;/object&gt;&lt;object type=&quot;8&quot; unique_id=&quot;10020&quot;&gt;&lt;/object&gt;&lt;/object&gt;&lt;/database&gt;"/>
  <p:tag name="ISPRING_RESOURCE_PATHS_HASH_2" val="68f67140c2dbc790efbde71ff1f073f621e6a944"/>
  <p:tag name="SECTOMILLISECCONVERTED" val="1"/>
</p:tagLst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INACAP2017.potx" id="{F1545786-228D-4577-903D-371615BC4283}" vid="{824646AA-9942-4AB1-8816-2A82BB9ADD6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INACAP2017.potx" id="{F1545786-228D-4577-903D-371615BC4283}" vid="{71E36411-6304-46CA-B658-3C496EDF0A58}"/>
    </a:ext>
  </a:extLst>
</a:theme>
</file>

<file path=ppt/theme/theme3.xml><?xml version="1.0" encoding="utf-8"?>
<a:theme xmlns:a="http://schemas.openxmlformats.org/drawingml/2006/main" name="4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INACAP2017.potx" id="{F1545786-228D-4577-903D-371615BC4283}" vid="{E2FAE59F-98E0-4095-B780-215D62F91E3F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4758918AE592448477A0AA5DA5229B" ma:contentTypeVersion="0" ma:contentTypeDescription="Crear nuevo documento." ma:contentTypeScope="" ma:versionID="4712974915117db248daa0568bea06f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f6edc329ff236629c56e3b879b320d0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BC7EFF-F6A5-46A1-B973-BC543C86928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ACA9EC1-A498-469E-9FAB-CE090C2E0E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2F9DA8-E6EE-4A55-B1BF-8F222A7179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</TotalTime>
  <Words>267</Words>
  <Application>Microsoft Office PowerPoint</Application>
  <PresentationFormat>Panorámica</PresentationFormat>
  <Paragraphs>94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1_Tema de Office</vt:lpstr>
      <vt:lpstr>2_Tema de Office</vt:lpstr>
      <vt:lpstr>4_Tema de Office</vt:lpstr>
      <vt:lpstr>Presentación y Demostración del Prototipo</vt:lpstr>
      <vt:lpstr>Mercado Actual</vt:lpstr>
      <vt:lpstr>Problema Detectado</vt:lpstr>
      <vt:lpstr>Solución Propuesta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Jescica Puschel Oyaneder</dc:creator>
  <cp:lastModifiedBy>pabloschilling281@gmail.com</cp:lastModifiedBy>
  <cp:revision>152</cp:revision>
  <dcterms:created xsi:type="dcterms:W3CDTF">2015-11-09T19:21:12Z</dcterms:created>
  <dcterms:modified xsi:type="dcterms:W3CDTF">2020-07-07T18:53:22Z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0x0101000F4758918AE592448477A0AA5DA5229B</vt:lpwstr>
  </property>
</Properties>
</file>